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307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72" r:id="rId36"/>
    <p:sldId id="284" r:id="rId37"/>
    <p:sldId id="286" r:id="rId38"/>
    <p:sldId id="285" r:id="rId39"/>
    <p:sldId id="257" r:id="rId40"/>
    <p:sldId id="258" r:id="rId41"/>
    <p:sldId id="259" r:id="rId42"/>
    <p:sldId id="308" r:id="rId43"/>
    <p:sldId id="282" r:id="rId44"/>
    <p:sldId id="2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C01E0-376F-439B-A98B-5C77484BC933}" v="15" dt="2024-12-29T02:59:17.5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110" d="100"/>
          <a:sy n="110" d="100"/>
        </p:scale>
        <p:origin x="2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F13A6464-417B-B3B0-F5B7-21DA3DF64169}"/>
    <pc:docChg chg="modSld">
      <pc:chgData name="Harleen Kaur" userId="S::id65ns02@ubalt.edu::9f7fc1d6-ab67-473f-ba46-e98f6ce2049b" providerId="AD" clId="Web-{F13A6464-417B-B3B0-F5B7-21DA3DF64169}" dt="2021-06-07T16:43:24.751" v="0"/>
      <pc:docMkLst>
        <pc:docMk/>
      </pc:docMkLst>
      <pc:sldChg chg="addSp">
        <pc:chgData name="Harleen Kaur" userId="S::id65ns02@ubalt.edu::9f7fc1d6-ab67-473f-ba46-e98f6ce2049b" providerId="AD" clId="Web-{F13A6464-417B-B3B0-F5B7-21DA3DF64169}" dt="2021-06-07T16:43:24.751" v="0"/>
        <pc:sldMkLst>
          <pc:docMk/>
          <pc:sldMk cId="3924497350" sldId="278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F3C01E0-376F-439B-A98B-5C77484BC933}"/>
    <pc:docChg chg="undo custSel addSld delSld modSld sldOrd">
      <pc:chgData name="Weifeng Xu" userId="e7aed605-a3dd-4d5a-a692-a87037af107b" providerId="ADAL" clId="{3F3C01E0-376F-439B-A98B-5C77484BC933}" dt="2025-03-07T14:27:35.141" v="671"/>
      <pc:docMkLst>
        <pc:docMk/>
      </pc:docMkLst>
      <pc:sldChg chg="modSp mod">
        <pc:chgData name="Weifeng Xu" userId="e7aed605-a3dd-4d5a-a692-a87037af107b" providerId="ADAL" clId="{3F3C01E0-376F-439B-A98B-5C77484BC933}" dt="2025-03-03T14:34:13.947" v="642" actId="6549"/>
        <pc:sldMkLst>
          <pc:docMk/>
          <pc:sldMk cId="1323245308" sldId="256"/>
        </pc:sldMkLst>
        <pc:spChg chg="mod">
          <ac:chgData name="Weifeng Xu" userId="e7aed605-a3dd-4d5a-a692-a87037af107b" providerId="ADAL" clId="{3F3C01E0-376F-439B-A98B-5C77484BC933}" dt="2024-12-29T00:16:18.405" v="22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3F3C01E0-376F-439B-A98B-5C77484BC933}" dt="2025-03-03T14:34:13.947" v="642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modSp mod">
        <pc:chgData name="Weifeng Xu" userId="e7aed605-a3dd-4d5a-a692-a87037af107b" providerId="ADAL" clId="{3F3C01E0-376F-439B-A98B-5C77484BC933}" dt="2024-12-29T02:09:07.208" v="292" actId="20578"/>
        <pc:sldMkLst>
          <pc:docMk/>
          <pc:sldMk cId="1329348953" sldId="262"/>
        </pc:sldMkLst>
        <pc:spChg chg="mod">
          <ac:chgData name="Weifeng Xu" userId="e7aed605-a3dd-4d5a-a692-a87037af107b" providerId="ADAL" clId="{3F3C01E0-376F-439B-A98B-5C77484BC933}" dt="2024-12-29T02:09:07.208" v="292" actId="20578"/>
          <ac:spMkLst>
            <pc:docMk/>
            <pc:sldMk cId="1329348953" sldId="262"/>
            <ac:spMk id="5" creationId="{BB4B0386-46F7-46B3-A855-416913C7B9E6}"/>
          </ac:spMkLst>
        </pc:spChg>
        <pc:picChg chg="mod">
          <ac:chgData name="Weifeng Xu" userId="e7aed605-a3dd-4d5a-a692-a87037af107b" providerId="ADAL" clId="{3F3C01E0-376F-439B-A98B-5C77484BC933}" dt="2024-12-29T02:08:49.761" v="290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modSp mod">
        <pc:chgData name="Weifeng Xu" userId="e7aed605-a3dd-4d5a-a692-a87037af107b" providerId="ADAL" clId="{3F3C01E0-376F-439B-A98B-5C77484BC933}" dt="2024-12-29T02:17:00.773" v="298" actId="20577"/>
        <pc:sldMkLst>
          <pc:docMk/>
          <pc:sldMk cId="2002273286" sldId="263"/>
        </pc:sldMkLst>
        <pc:spChg chg="mod">
          <ac:chgData name="Weifeng Xu" userId="e7aed605-a3dd-4d5a-a692-a87037af107b" providerId="ADAL" clId="{3F3C01E0-376F-439B-A98B-5C77484BC933}" dt="2024-12-29T02:17:00.773" v="298" actId="20577"/>
          <ac:spMkLst>
            <pc:docMk/>
            <pc:sldMk cId="2002273286" sldId="263"/>
            <ac:spMk id="5" creationId="{E717E15B-A8E3-4062-81C5-C152D8ABA82E}"/>
          </ac:spMkLst>
        </pc:spChg>
      </pc:sldChg>
      <pc:sldChg chg="add del ord">
        <pc:chgData name="Weifeng Xu" userId="e7aed605-a3dd-4d5a-a692-a87037af107b" providerId="ADAL" clId="{3F3C01E0-376F-439B-A98B-5C77484BC933}" dt="2024-12-29T03:01:22.806" v="566"/>
        <pc:sldMkLst>
          <pc:docMk/>
          <pc:sldMk cId="1282228560" sldId="264"/>
        </pc:sldMkLst>
      </pc:sldChg>
      <pc:sldChg chg="modSp mod">
        <pc:chgData name="Weifeng Xu" userId="e7aed605-a3dd-4d5a-a692-a87037af107b" providerId="ADAL" clId="{3F3C01E0-376F-439B-A98B-5C77484BC933}" dt="2024-12-29T02:26:00.419" v="299" actId="6549"/>
        <pc:sldMkLst>
          <pc:docMk/>
          <pc:sldMk cId="3968060583" sldId="266"/>
        </pc:sldMkLst>
        <pc:spChg chg="mod">
          <ac:chgData name="Weifeng Xu" userId="e7aed605-a3dd-4d5a-a692-a87037af107b" providerId="ADAL" clId="{3F3C01E0-376F-439B-A98B-5C77484BC933}" dt="2024-12-29T02:26:00.419" v="299" actId="6549"/>
          <ac:spMkLst>
            <pc:docMk/>
            <pc:sldMk cId="3968060583" sldId="266"/>
            <ac:spMk id="3" creationId="{A20C1884-EACF-4155-BC0C-1B75CF6F6668}"/>
          </ac:spMkLst>
        </pc:spChg>
      </pc:sldChg>
      <pc:sldChg chg="modSp mod">
        <pc:chgData name="Weifeng Xu" userId="e7aed605-a3dd-4d5a-a692-a87037af107b" providerId="ADAL" clId="{3F3C01E0-376F-439B-A98B-5C77484BC933}" dt="2024-12-29T03:01:58.310" v="578" actId="20577"/>
        <pc:sldMkLst>
          <pc:docMk/>
          <pc:sldMk cId="877308037" sldId="268"/>
        </pc:sldMkLst>
        <pc:graphicFrameChg chg="mod modGraphic">
          <ac:chgData name="Weifeng Xu" userId="e7aed605-a3dd-4d5a-a692-a87037af107b" providerId="ADAL" clId="{3F3C01E0-376F-439B-A98B-5C77484BC933}" dt="2024-12-29T03:01:58.310" v="578" actId="20577"/>
          <ac:graphicFrameMkLst>
            <pc:docMk/>
            <pc:sldMk cId="877308037" sldId="268"/>
            <ac:graphicFrameMk id="5" creationId="{6418CA68-875C-4219-A54D-045820EE6CD7}"/>
          </ac:graphicFrameMkLst>
        </pc:graphicFrameChg>
      </pc:sldChg>
      <pc:sldChg chg="addSp modSp mod">
        <pc:chgData name="Weifeng Xu" userId="e7aed605-a3dd-4d5a-a692-a87037af107b" providerId="ADAL" clId="{3F3C01E0-376F-439B-A98B-5C77484BC933}" dt="2024-12-29T13:53:35.790" v="591" actId="20577"/>
        <pc:sldMkLst>
          <pc:docMk/>
          <pc:sldMk cId="893191663" sldId="270"/>
        </pc:sldMkLst>
        <pc:spChg chg="add mod">
          <ac:chgData name="Weifeng Xu" userId="e7aed605-a3dd-4d5a-a692-a87037af107b" providerId="ADAL" clId="{3F3C01E0-376F-439B-A98B-5C77484BC933}" dt="2024-12-29T13:53:35.790" v="591" actId="20577"/>
          <ac:spMkLst>
            <pc:docMk/>
            <pc:sldMk cId="893191663" sldId="270"/>
            <ac:spMk id="3" creationId="{D1EF2593-4AD9-1CD8-05DE-00E2E24C5E2D}"/>
          </ac:spMkLst>
        </pc:spChg>
        <pc:spChg chg="mod">
          <ac:chgData name="Weifeng Xu" userId="e7aed605-a3dd-4d5a-a692-a87037af107b" providerId="ADAL" clId="{3F3C01E0-376F-439B-A98B-5C77484BC933}" dt="2024-12-29T02:31:02.344" v="310" actId="108"/>
          <ac:spMkLst>
            <pc:docMk/>
            <pc:sldMk cId="893191663" sldId="270"/>
            <ac:spMk id="4" creationId="{538BC1F1-922C-4E3F-BBA4-F6E93166B8CB}"/>
          </ac:spMkLst>
        </pc:spChg>
      </pc:sldChg>
      <pc:sldChg chg="modSp mod">
        <pc:chgData name="Weifeng Xu" userId="e7aed605-a3dd-4d5a-a692-a87037af107b" providerId="ADAL" clId="{3F3C01E0-376F-439B-A98B-5C77484BC933}" dt="2024-12-29T02:27:20.180" v="309" actId="20577"/>
        <pc:sldMkLst>
          <pc:docMk/>
          <pc:sldMk cId="3206008134" sldId="271"/>
        </pc:sldMkLst>
        <pc:spChg chg="mod">
          <ac:chgData name="Weifeng Xu" userId="e7aed605-a3dd-4d5a-a692-a87037af107b" providerId="ADAL" clId="{3F3C01E0-376F-439B-A98B-5C77484BC933}" dt="2024-12-29T02:27:20.180" v="309" actId="20577"/>
          <ac:spMkLst>
            <pc:docMk/>
            <pc:sldMk cId="3206008134" sldId="271"/>
            <ac:spMk id="2" creationId="{D435102A-78D2-4DD6-9DE9-17A32C03B080}"/>
          </ac:spMkLst>
        </pc:spChg>
      </pc:sldChg>
      <pc:sldChg chg="ord">
        <pc:chgData name="Weifeng Xu" userId="e7aed605-a3dd-4d5a-a692-a87037af107b" providerId="ADAL" clId="{3F3C01E0-376F-439B-A98B-5C77484BC933}" dt="2024-12-29T03:03:06.387" v="583"/>
        <pc:sldMkLst>
          <pc:docMk/>
          <pc:sldMk cId="2993734160" sldId="272"/>
        </pc:sldMkLst>
      </pc:sldChg>
      <pc:sldChg chg="modSp add del mod ord">
        <pc:chgData name="Weifeng Xu" userId="e7aed605-a3dd-4d5a-a692-a87037af107b" providerId="ADAL" clId="{3F3C01E0-376F-439B-A98B-5C77484BC933}" dt="2024-12-29T03:02:50.528" v="581"/>
        <pc:sldMkLst>
          <pc:docMk/>
          <pc:sldMk cId="3211939551" sldId="282"/>
        </pc:sldMkLst>
        <pc:spChg chg="mod">
          <ac:chgData name="Weifeng Xu" userId="e7aed605-a3dd-4d5a-a692-a87037af107b" providerId="ADAL" clId="{3F3C01E0-376F-439B-A98B-5C77484BC933}" dt="2024-12-29T02:54:36.951" v="447" actId="20577"/>
          <ac:spMkLst>
            <pc:docMk/>
            <pc:sldMk cId="3211939551" sldId="282"/>
            <ac:spMk id="4" creationId="{194533EE-554E-4360-9966-F2615CA4AEB8}"/>
          </ac:spMkLst>
        </pc:spChg>
      </pc:sldChg>
      <pc:sldChg chg="addSp delSp modSp mod">
        <pc:chgData name="Weifeng Xu" userId="e7aed605-a3dd-4d5a-a692-a87037af107b" providerId="ADAL" clId="{3F3C01E0-376F-439B-A98B-5C77484BC933}" dt="2024-12-29T01:30:05.260" v="82" actId="14100"/>
        <pc:sldMkLst>
          <pc:docMk/>
          <pc:sldMk cId="124034966" sldId="288"/>
        </pc:sldMkLst>
        <pc:spChg chg="mod">
          <ac:chgData name="Weifeng Xu" userId="e7aed605-a3dd-4d5a-a692-a87037af107b" providerId="ADAL" clId="{3F3C01E0-376F-439B-A98B-5C77484BC933}" dt="2024-12-29T01:30:02.799" v="81" actId="1076"/>
          <ac:spMkLst>
            <pc:docMk/>
            <pc:sldMk cId="124034966" sldId="288"/>
            <ac:spMk id="8" creationId="{703E91E1-51DA-42B5-B159-B7F38750B6F7}"/>
          </ac:spMkLst>
        </pc:spChg>
        <pc:picChg chg="mod">
          <ac:chgData name="Weifeng Xu" userId="e7aed605-a3dd-4d5a-a692-a87037af107b" providerId="ADAL" clId="{3F3C01E0-376F-439B-A98B-5C77484BC933}" dt="2024-12-29T01:20:57.559" v="24" actId="1076"/>
          <ac:picMkLst>
            <pc:docMk/>
            <pc:sldMk cId="124034966" sldId="288"/>
            <ac:picMk id="4" creationId="{43FA0F16-3863-4937-A24D-1C2ABADE86F7}"/>
          </ac:picMkLst>
        </pc:picChg>
        <pc:picChg chg="mod">
          <ac:chgData name="Weifeng Xu" userId="e7aed605-a3dd-4d5a-a692-a87037af107b" providerId="ADAL" clId="{3F3C01E0-376F-439B-A98B-5C77484BC933}" dt="2024-12-29T01:30:02.799" v="81" actId="1076"/>
          <ac:picMkLst>
            <pc:docMk/>
            <pc:sldMk cId="124034966" sldId="288"/>
            <ac:picMk id="10" creationId="{53772374-1872-4D23-97AF-1A12C760A2CB}"/>
          </ac:picMkLst>
        </pc:picChg>
        <pc:cxnChg chg="mod">
          <ac:chgData name="Weifeng Xu" userId="e7aed605-a3dd-4d5a-a692-a87037af107b" providerId="ADAL" clId="{3F3C01E0-376F-439B-A98B-5C77484BC933}" dt="2024-12-29T01:30:05.260" v="82" actId="14100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del">
        <pc:chgData name="Weifeng Xu" userId="e7aed605-a3dd-4d5a-a692-a87037af107b" providerId="ADAL" clId="{3F3C01E0-376F-439B-A98B-5C77484BC933}" dt="2024-12-29T01:50:40.250" v="220" actId="47"/>
        <pc:sldMkLst>
          <pc:docMk/>
          <pc:sldMk cId="2798164321" sldId="289"/>
        </pc:sldMkLst>
      </pc:sldChg>
      <pc:sldChg chg="modSp mod">
        <pc:chgData name="Weifeng Xu" userId="e7aed605-a3dd-4d5a-a692-a87037af107b" providerId="ADAL" clId="{3F3C01E0-376F-439B-A98B-5C77484BC933}" dt="2024-12-29T01:51:12.531" v="225" actId="20577"/>
        <pc:sldMkLst>
          <pc:docMk/>
          <pc:sldMk cId="3471470978" sldId="290"/>
        </pc:sldMkLst>
        <pc:spChg chg="mod">
          <ac:chgData name="Weifeng Xu" userId="e7aed605-a3dd-4d5a-a692-a87037af107b" providerId="ADAL" clId="{3F3C01E0-376F-439B-A98B-5C77484BC933}" dt="2024-12-29T01:51:12.531" v="225" actId="20577"/>
          <ac:spMkLst>
            <pc:docMk/>
            <pc:sldMk cId="3471470978" sldId="290"/>
            <ac:spMk id="2" creationId="{6BC29921-8642-4DAB-B018-69C6849844DB}"/>
          </ac:spMkLst>
        </pc:spChg>
      </pc:sldChg>
      <pc:sldChg chg="modSp mod">
        <pc:chgData name="Weifeng Xu" userId="e7aed605-a3dd-4d5a-a692-a87037af107b" providerId="ADAL" clId="{3F3C01E0-376F-439B-A98B-5C77484BC933}" dt="2024-12-29T02:38:18.066" v="356" actId="20577"/>
        <pc:sldMkLst>
          <pc:docMk/>
          <pc:sldMk cId="3440924285" sldId="295"/>
        </pc:sldMkLst>
        <pc:spChg chg="mod">
          <ac:chgData name="Weifeng Xu" userId="e7aed605-a3dd-4d5a-a692-a87037af107b" providerId="ADAL" clId="{3F3C01E0-376F-439B-A98B-5C77484BC933}" dt="2024-12-29T02:38:18.066" v="356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modSp mod">
        <pc:chgData name="Weifeng Xu" userId="e7aed605-a3dd-4d5a-a692-a87037af107b" providerId="ADAL" clId="{3F3C01E0-376F-439B-A98B-5C77484BC933}" dt="2025-03-07T14:23:02.840" v="668" actId="207"/>
        <pc:sldMkLst>
          <pc:docMk/>
          <pc:sldMk cId="1494604329" sldId="296"/>
        </pc:sldMkLst>
        <pc:spChg chg="add mod">
          <ac:chgData name="Weifeng Xu" userId="e7aed605-a3dd-4d5a-a692-a87037af107b" providerId="ADAL" clId="{3F3C01E0-376F-439B-A98B-5C77484BC933}" dt="2025-03-07T14:23:02.840" v="668" actId="207"/>
          <ac:spMkLst>
            <pc:docMk/>
            <pc:sldMk cId="1494604329" sldId="296"/>
            <ac:spMk id="3" creationId="{45194ADF-90A9-7B65-A819-3B72EDDE7A90}"/>
          </ac:spMkLst>
        </pc:spChg>
      </pc:sldChg>
      <pc:sldChg chg="modSp mod">
        <pc:chgData name="Weifeng Xu" userId="e7aed605-a3dd-4d5a-a692-a87037af107b" providerId="ADAL" clId="{3F3C01E0-376F-439B-A98B-5C77484BC933}" dt="2024-12-29T02:39:22.160" v="366" actId="20577"/>
        <pc:sldMkLst>
          <pc:docMk/>
          <pc:sldMk cId="3270382550" sldId="297"/>
        </pc:sldMkLst>
        <pc:spChg chg="mod">
          <ac:chgData name="Weifeng Xu" userId="e7aed605-a3dd-4d5a-a692-a87037af107b" providerId="ADAL" clId="{3F3C01E0-376F-439B-A98B-5C77484BC933}" dt="2024-12-29T02:39:22.160" v="366" actId="20577"/>
          <ac:spMkLst>
            <pc:docMk/>
            <pc:sldMk cId="3270382550" sldId="297"/>
            <ac:spMk id="2" creationId="{1F82ACF9-D1E7-4485-8FBA-B3504176497B}"/>
          </ac:spMkLst>
        </pc:spChg>
      </pc:sldChg>
      <pc:sldChg chg="modSp mod">
        <pc:chgData name="Weifeng Xu" userId="e7aed605-a3dd-4d5a-a692-a87037af107b" providerId="ADAL" clId="{3F3C01E0-376F-439B-A98B-5C77484BC933}" dt="2024-12-29T02:48:56.515" v="371" actId="6549"/>
        <pc:sldMkLst>
          <pc:docMk/>
          <pc:sldMk cId="3439482671" sldId="303"/>
        </pc:sldMkLst>
        <pc:spChg chg="mod">
          <ac:chgData name="Weifeng Xu" userId="e7aed605-a3dd-4d5a-a692-a87037af107b" providerId="ADAL" clId="{3F3C01E0-376F-439B-A98B-5C77484BC933}" dt="2024-12-29T02:48:56.515" v="371" actId="6549"/>
          <ac:spMkLst>
            <pc:docMk/>
            <pc:sldMk cId="3439482671" sldId="303"/>
            <ac:spMk id="2" creationId="{2D1C1AD0-DD89-4FE1-9068-8567EB294783}"/>
          </ac:spMkLst>
        </pc:spChg>
      </pc:sldChg>
      <pc:sldChg chg="modSp mod">
        <pc:chgData name="Weifeng Xu" userId="e7aed605-a3dd-4d5a-a692-a87037af107b" providerId="ADAL" clId="{3F3C01E0-376F-439B-A98B-5C77484BC933}" dt="2025-03-07T14:27:35.141" v="671"/>
        <pc:sldMkLst>
          <pc:docMk/>
          <pc:sldMk cId="64038938" sldId="306"/>
        </pc:sldMkLst>
        <pc:spChg chg="mod">
          <ac:chgData name="Weifeng Xu" userId="e7aed605-a3dd-4d5a-a692-a87037af107b" providerId="ADAL" clId="{3F3C01E0-376F-439B-A98B-5C77484BC933}" dt="2025-03-07T14:27:35.141" v="671"/>
          <ac:spMkLst>
            <pc:docMk/>
            <pc:sldMk cId="64038938" sldId="306"/>
            <ac:spMk id="7" creationId="{4FD5AF55-DB23-44D7-A9DF-3C4F65C930E2}"/>
          </ac:spMkLst>
        </pc:spChg>
      </pc:sldChg>
      <pc:sldChg chg="addSp delSp modSp new mod modClrScheme chgLayout">
        <pc:chgData name="Weifeng Xu" userId="e7aed605-a3dd-4d5a-a692-a87037af107b" providerId="ADAL" clId="{3F3C01E0-376F-439B-A98B-5C77484BC933}" dt="2024-12-29T01:49:52.985" v="219" actId="6549"/>
        <pc:sldMkLst>
          <pc:docMk/>
          <pc:sldMk cId="9539454" sldId="307"/>
        </pc:sldMkLst>
        <pc:spChg chg="add mod">
          <ac:chgData name="Weifeng Xu" userId="e7aed605-a3dd-4d5a-a692-a87037af107b" providerId="ADAL" clId="{3F3C01E0-376F-439B-A98B-5C77484BC933}" dt="2024-12-29T01:31:25.494" v="93" actId="1076"/>
          <ac:spMkLst>
            <pc:docMk/>
            <pc:sldMk cId="9539454" sldId="307"/>
            <ac:spMk id="3" creationId="{88408C67-69F0-C411-F8A7-1A9556A1A0EC}"/>
          </ac:spMkLst>
        </pc:spChg>
        <pc:spChg chg="add mod">
          <ac:chgData name="Weifeng Xu" userId="e7aed605-a3dd-4d5a-a692-a87037af107b" providerId="ADAL" clId="{3F3C01E0-376F-439B-A98B-5C77484BC933}" dt="2024-12-29T01:31:27.786" v="94" actId="1076"/>
          <ac:spMkLst>
            <pc:docMk/>
            <pc:sldMk cId="9539454" sldId="307"/>
            <ac:spMk id="5" creationId="{631FED1B-EAD4-A309-51C4-139460F475CB}"/>
          </ac:spMkLst>
        </pc:spChg>
        <pc:spChg chg="add mod">
          <ac:chgData name="Weifeng Xu" userId="e7aed605-a3dd-4d5a-a692-a87037af107b" providerId="ADAL" clId="{3F3C01E0-376F-439B-A98B-5C77484BC933}" dt="2024-12-29T01:49:52.985" v="219" actId="6549"/>
          <ac:spMkLst>
            <pc:docMk/>
            <pc:sldMk cId="9539454" sldId="307"/>
            <ac:spMk id="6" creationId="{6248A996-0E6B-93B1-2C6D-6D0B30827656}"/>
          </ac:spMkLst>
        </pc:spChg>
        <pc:spChg chg="add mod ord">
          <ac:chgData name="Weifeng Xu" userId="e7aed605-a3dd-4d5a-a692-a87037af107b" providerId="ADAL" clId="{3F3C01E0-376F-439B-A98B-5C77484BC933}" dt="2024-12-29T01:32:01.359" v="128" actId="20577"/>
          <ac:spMkLst>
            <pc:docMk/>
            <pc:sldMk cId="9539454" sldId="307"/>
            <ac:spMk id="10" creationId="{EFCA6C89-4570-86E8-42F3-E3A57463E73F}"/>
          </ac:spMkLst>
        </pc:spChg>
      </pc:sldChg>
      <pc:sldChg chg="addSp modSp new mod modClrScheme chgLayout">
        <pc:chgData name="Weifeng Xu" userId="e7aed605-a3dd-4d5a-a692-a87037af107b" providerId="ADAL" clId="{3F3C01E0-376F-439B-A98B-5C77484BC933}" dt="2024-12-29T03:02:33.586" v="579"/>
        <pc:sldMkLst>
          <pc:docMk/>
          <pc:sldMk cId="4093693342" sldId="308"/>
        </pc:sldMkLst>
        <pc:spChg chg="add mod">
          <ac:chgData name="Weifeng Xu" userId="e7aed605-a3dd-4d5a-a692-a87037af107b" providerId="ADAL" clId="{3F3C01E0-376F-439B-A98B-5C77484BC933}" dt="2024-12-29T03:02:33.586" v="579"/>
          <ac:spMkLst>
            <pc:docMk/>
            <pc:sldMk cId="4093693342" sldId="308"/>
            <ac:spMk id="2" creationId="{76078D1D-EC28-3E83-7AB2-E9B2B8BAAB14}"/>
          </ac:spMkLst>
        </pc:spChg>
        <pc:spChg chg="add mod">
          <ac:chgData name="Weifeng Xu" userId="e7aed605-a3dd-4d5a-a692-a87037af107b" providerId="ADAL" clId="{3F3C01E0-376F-439B-A98B-5C77484BC933}" dt="2024-12-29T03:01:05.390" v="562" actId="700"/>
          <ac:spMkLst>
            <pc:docMk/>
            <pc:sldMk cId="4093693342" sldId="308"/>
            <ac:spMk id="3" creationId="{5805B7DA-A77A-A8DF-D0A9-110722A20277}"/>
          </ac:spMkLst>
        </pc:sp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Forensic Evidence from 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Service and System </a:t>
            </a:r>
            <a:r>
              <a:rPr lang="en-US"/>
              <a:t>service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 Google Fit a little about yourself (gender, date of birth, weight, and height), </a:t>
            </a:r>
          </a:p>
          <a:p>
            <a:r>
              <a:rPr lang="en-GB" dirty="0"/>
              <a:t>App keeps </a:t>
            </a:r>
            <a:r>
              <a:rPr lang="en-US" dirty="0">
                <a:solidFill>
                  <a:srgbClr val="C00000"/>
                </a:solidFill>
              </a:rPr>
              <a:t>Journals</a:t>
            </a:r>
            <a:r>
              <a:rPr lang="en-US" dirty="0"/>
              <a:t> of </a:t>
            </a:r>
            <a:r>
              <a:rPr lang="en-GB" dirty="0"/>
              <a:t>two main activity </a:t>
            </a:r>
          </a:p>
          <a:p>
            <a:pPr lvl="1"/>
            <a:r>
              <a:rPr lang="en-GB" dirty="0"/>
              <a:t>Move Minutes:  walks, runs, swims, and yoga.</a:t>
            </a:r>
          </a:p>
          <a:p>
            <a:pPr lvl="1"/>
            <a:r>
              <a:rPr lang="en-GB" dirty="0"/>
              <a:t>Heart Points: </a:t>
            </a:r>
          </a:p>
          <a:p>
            <a:pPr lvl="2"/>
            <a:r>
              <a:rPr lang="en-GB" dirty="0"/>
              <a:t>one Point per minute of moderately intense exercise, like from a swift walk. </a:t>
            </a:r>
          </a:p>
          <a:p>
            <a:pPr lvl="2"/>
            <a:r>
              <a:rPr lang="en-GB" dirty="0"/>
              <a:t>double Points if taking part in more intense activities, like a long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3180" cy="203009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is thus often referenced as "GSF ID”</a:t>
            </a:r>
          </a:p>
          <a:p>
            <a:r>
              <a:rPr lang="en-GB" dirty="0"/>
              <a:t>Can be used for identifying a device</a:t>
            </a:r>
          </a:p>
          <a:p>
            <a:r>
              <a:rPr lang="en-GB" dirty="0"/>
              <a:t>Changed when factory reset and Google Settings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397764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GMS is a collection of Google applications and APIs that help support functionality across devices. </a:t>
            </a:r>
          </a:p>
          <a:p>
            <a:r>
              <a:rPr lang="en-GB" dirty="0"/>
              <a:t>Apps</a:t>
            </a:r>
          </a:p>
          <a:p>
            <a:pPr lvl="1"/>
            <a:r>
              <a:rPr lang="en-GB" dirty="0"/>
              <a:t>Google Search, ads</a:t>
            </a:r>
          </a:p>
          <a:p>
            <a:pPr lvl="1"/>
            <a:r>
              <a:rPr lang="en-GB" dirty="0"/>
              <a:t>Gmail, Chrome, </a:t>
            </a:r>
          </a:p>
          <a:p>
            <a:pPr lvl="1"/>
            <a:r>
              <a:rPr lang="en-GB" dirty="0"/>
              <a:t>Play store</a:t>
            </a:r>
          </a:p>
          <a:p>
            <a:pPr lvl="1"/>
            <a:r>
              <a:rPr lang="en-GB" dirty="0"/>
              <a:t>Google Maps </a:t>
            </a:r>
          </a:p>
          <a:p>
            <a:pPr lvl="1"/>
            <a:r>
              <a:rPr lang="en-GB" dirty="0" err="1"/>
              <a:t>Youtube</a:t>
            </a:r>
            <a:r>
              <a:rPr lang="en-GB" dirty="0"/>
              <a:t>.</a:t>
            </a:r>
          </a:p>
          <a:p>
            <a:r>
              <a:rPr lang="en-GB" dirty="0"/>
              <a:t>API</a:t>
            </a:r>
          </a:p>
          <a:p>
            <a:pPr lvl="1"/>
            <a:r>
              <a:rPr lang="en-GB" dirty="0"/>
              <a:t>fingerprint</a:t>
            </a:r>
          </a:p>
          <a:p>
            <a:pPr lvl="2"/>
            <a:r>
              <a:rPr lang="en-GB" dirty="0"/>
              <a:t>often has </a:t>
            </a:r>
            <a:r>
              <a:rPr lang="en-GB" i="1" dirty="0" err="1">
                <a:solidFill>
                  <a:srgbClr val="FF0000"/>
                </a:solidFill>
              </a:rPr>
              <a:t>lastRunMsec</a:t>
            </a:r>
            <a:r>
              <a:rPr lang="en-GB" dirty="0"/>
              <a:t>, e.g., fingerprint</a:t>
            </a:r>
          </a:p>
          <a:p>
            <a:pPr lvl="1"/>
            <a:r>
              <a:rPr lang="en-US" dirty="0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GMS shared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40192"/>
              </p:ext>
            </p:extLst>
          </p:nvPr>
        </p:nvGraphicFramePr>
        <p:xfrm>
          <a:off x="838200" y="1849315"/>
          <a:ext cx="1011539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92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6334704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3/data/data/</a:t>
                      </a:r>
                      <a:r>
                        <a:rPr lang="en-US" dirty="0" err="1"/>
                        <a:t>com.google.android.gms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shared_prefs</a:t>
                      </a:r>
                      <a:r>
                        <a:rPr lang="en-US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Misc. Files are saved in different folders in terms of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dirty="0"/>
                        <a:t>Pixel 3/data/system_ce/0/</a:t>
                      </a:r>
                      <a:r>
                        <a:rPr lang="en-US" dirty="0" err="1"/>
                        <a:t>recent_images</a:t>
                      </a:r>
                      <a:r>
                        <a:rPr lang="en-US" dirty="0"/>
                        <a:t>/*.</a:t>
                      </a:r>
                      <a:r>
                        <a:rPr lang="en-US" dirty="0" err="1"/>
                        <a:t>png</a:t>
                      </a:r>
                      <a:endParaRPr lang="en-US" dirty="0"/>
                    </a:p>
                    <a:p>
                      <a:r>
                        <a:rPr lang="nn-NO" dirty="0"/>
                        <a:t>Pixel 3/data/system_ce/0/snapshots</a:t>
                      </a:r>
                      <a:r>
                        <a:rPr lang="en-US" dirty="0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GMS </a:t>
            </a:r>
            <a:r>
              <a:rPr lang="en-US" i="1" dirty="0" err="1">
                <a:solidFill>
                  <a:srgbClr val="C00000"/>
                </a:solidFill>
              </a:rPr>
              <a:t>shared_prefs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also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contains </a:t>
            </a:r>
            <a:r>
              <a:rPr lang="en-US" i="1" dirty="0" err="1">
                <a:solidFill>
                  <a:srgbClr val="C00000"/>
                </a:solidFill>
              </a:rPr>
              <a:t>lastRun</a:t>
            </a:r>
            <a:r>
              <a:rPr lang="en-US" dirty="0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2593-4AD9-1CD8-05DE-00E2E24C5E2D}"/>
              </a:ext>
            </a:extLst>
          </p:cNvPr>
          <p:cNvSpPr txBox="1"/>
          <p:nvPr/>
        </p:nvSpPr>
        <p:spPr>
          <a:xfrm>
            <a:off x="1940914" y="5320462"/>
            <a:ext cx="478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milliseconds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number value to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convert to date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since timestamp or Unix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 settings: at the device level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94ADF-90A9-7B65-A819-3B72EDDE7A90}"/>
              </a:ext>
            </a:extLst>
          </p:cNvPr>
          <p:cNvSpPr txBox="1"/>
          <p:nvPr/>
        </p:nvSpPr>
        <p:spPr>
          <a:xfrm>
            <a:off x="889363" y="5348483"/>
            <a:ext cx="91128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FF0000"/>
                </a:solidFill>
              </a:rPr>
              <a:t>wal</a:t>
            </a:r>
            <a:r>
              <a:rPr lang="en-GB" sz="1600" dirty="0">
                <a:solidFill>
                  <a:srgbClr val="FF0000"/>
                </a:solidFill>
              </a:rPr>
              <a:t>: </a:t>
            </a:r>
            <a:r>
              <a:rPr lang="en-GB" sz="1600" dirty="0"/>
              <a:t>"write-ahead log." It contains the changes that have been made to the database but not yet written to the main .</a:t>
            </a:r>
            <a:r>
              <a:rPr lang="en-GB" sz="1600" dirty="0" err="1"/>
              <a:t>db</a:t>
            </a:r>
            <a:r>
              <a:rPr lang="en-GB" sz="1600" dirty="0"/>
              <a:t> file.</a:t>
            </a:r>
          </a:p>
          <a:p>
            <a:r>
              <a:rPr lang="en-US" sz="1600" dirty="0" err="1">
                <a:solidFill>
                  <a:srgbClr val="FF0000"/>
                </a:solidFill>
              </a:rPr>
              <a:t>shm</a:t>
            </a:r>
            <a:r>
              <a:rPr lang="en-US" sz="1600" dirty="0"/>
              <a:t>: "shared memory</a:t>
            </a:r>
            <a:r>
              <a:rPr lang="en-GB" sz="1600" dirty="0"/>
              <a:t>”: an index for the WAL file, improving the performance of read operations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04"/>
            <a:ext cx="10515600" cy="1325563"/>
          </a:xfrm>
        </p:spPr>
        <p:txBody>
          <a:bodyPr/>
          <a:lstStyle/>
          <a:p>
            <a:r>
              <a:rPr lang="en-US" dirty="0"/>
              <a:t>What type of password does the device have?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+mj-lt"/>
              </a:rPr>
              <a:t>G</a:t>
            </a:r>
            <a:r>
              <a:rPr lang="en-US" sz="4400">
                <a:latin typeface="+mj-lt"/>
              </a:rPr>
              <a:t>oogle services 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latin typeface="+mj-lt"/>
              </a:rPr>
              <a:t>Google Play Services</a:t>
            </a:r>
          </a:p>
          <a:p>
            <a:pPr algn="ctr"/>
            <a:r>
              <a:rPr lang="en-GB" sz="1400">
                <a:latin typeface="+mj-lt"/>
              </a:rPr>
              <a:t>(Google Service Framework, </a:t>
            </a:r>
            <a:r>
              <a:rPr lang="en-GB" sz="1400" b="1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>
                <a:latin typeface="+mj-lt"/>
              </a:rPr>
              <a:t>) </a:t>
            </a:r>
            <a:endParaRPr lang="en-US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metered network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Find </a:t>
            </a:r>
            <a:r>
              <a:rPr lang="en-GB" i="1">
                <a:solidFill>
                  <a:srgbClr val="C00000"/>
                </a:solidFill>
              </a:rPr>
              <a:t>UID (10141)</a:t>
            </a:r>
            <a:r>
              <a:rPr lang="en-GB"/>
              <a:t> </a:t>
            </a:r>
            <a:r>
              <a:rPr lang="en-GB" dirty="0"/>
              <a:t>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Synchronizing data between an Android device and web servers can make your application significantly more useful.</a:t>
            </a:r>
          </a:p>
          <a:p>
            <a:r>
              <a:rPr lang="en-US"/>
              <a:t>Android's sync adapter framework automates the </a:t>
            </a:r>
            <a:r>
              <a:rPr lang="en-GB"/>
              <a:t>Synchronization.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 </a:t>
            </a:r>
          </a:p>
          <a:p>
            <a:pPr lvl="1"/>
            <a:r>
              <a:rPr lang="en-GB">
                <a:solidFill>
                  <a:srgbClr val="7030A0"/>
                </a:solidFill>
              </a:rPr>
              <a:t>Sync Adapter</a:t>
            </a:r>
            <a:endParaRPr lang="en-US">
              <a:solidFill>
                <a:srgbClr val="7030A0"/>
              </a:solidFill>
            </a:endParaRPr>
          </a:p>
          <a:p>
            <a:r>
              <a:rPr lang="en-GB"/>
              <a:t>One </a:t>
            </a:r>
            <a:r>
              <a:rPr lang="en-US">
                <a:solidFill>
                  <a:srgbClr val="FF0000"/>
                </a:solidFill>
              </a:rPr>
              <a:t>Authenticator</a:t>
            </a:r>
            <a:r>
              <a:rPr lang="en-GB"/>
              <a:t> may authenticate multiple services through </a:t>
            </a:r>
            <a:r>
              <a:rPr lang="en-GB">
                <a:solidFill>
                  <a:srgbClr val="7030A0"/>
                </a:solidFill>
              </a:rPr>
              <a:t>Sync Adapter</a:t>
            </a:r>
          </a:p>
          <a:p>
            <a:endParaRPr lang="en-US"/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D1D-EC28-3E83-7AB2-E9B2B8BA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  <a:r>
              <a:rPr lang="en-GB" dirty="0"/>
              <a:t>Files are saved in different folders in terms of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B7DA-A77A-A8DF-D0A9-110722A20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3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Different settings lead to different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GSF is used to update apps (google and 3</a:t>
            </a:r>
            <a:r>
              <a:rPr lang="en-GB" baseline="30000" dirty="0"/>
              <a:t>rd</a:t>
            </a:r>
            <a:r>
              <a:rPr lang="en-GB" dirty="0"/>
              <a:t> party) from Google Play. </a:t>
            </a:r>
          </a:p>
          <a:p>
            <a:r>
              <a:rPr lang="en-GB" dirty="0"/>
              <a:t>GSF core functionality</a:t>
            </a:r>
          </a:p>
          <a:p>
            <a:pPr lvl="1"/>
            <a:r>
              <a:rPr lang="en-GB" dirty="0"/>
              <a:t>authentication to your Google services, </a:t>
            </a:r>
          </a:p>
          <a:p>
            <a:pPr lvl="1"/>
            <a:r>
              <a:rPr lang="en-GB" dirty="0"/>
              <a:t>synchronized contacts, </a:t>
            </a:r>
          </a:p>
          <a:p>
            <a:pPr lvl="1"/>
            <a:r>
              <a:rPr lang="en-GB" dirty="0"/>
              <a:t>access to all the latest user privacy settings, and </a:t>
            </a:r>
          </a:p>
          <a:p>
            <a:pPr lvl="1"/>
            <a:r>
              <a:rPr lang="en-GB" dirty="0"/>
              <a:t>access to location-based services. </a:t>
            </a:r>
          </a:p>
          <a:p>
            <a:r>
              <a:rPr lang="en-GB" dirty="0"/>
              <a:t>Enhance app experience</a:t>
            </a:r>
          </a:p>
          <a:p>
            <a:pPr lvl="1"/>
            <a:r>
              <a:rPr lang="en-GB" dirty="0"/>
              <a:t>speeds up offline searches, provides more immersive maps, and improves gaming experiences. </a:t>
            </a:r>
          </a:p>
          <a:p>
            <a:r>
              <a:rPr lang="en-GB" dirty="0"/>
              <a:t>Apps may not work if you uninstall Google Play services framework.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5" y="2380100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search client id sent to google search? (</a:t>
            </a:r>
            <a:r>
              <a:rPr lang="en-US" i="1" dirty="0" err="1">
                <a:solidFill>
                  <a:srgbClr val="C00000"/>
                </a:solidFill>
              </a:rPr>
              <a:t>googlesettings.db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" y="1940694"/>
            <a:ext cx="6965362" cy="397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2" y="2692336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>
            <a:cxnSpLocks/>
          </p:cNvCxnSpPr>
          <p:nvPr/>
        </p:nvCxnSpPr>
        <p:spPr>
          <a:xfrm flipV="1">
            <a:off x="4936273" y="3093244"/>
            <a:ext cx="3047998" cy="1553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08C67-69F0-C411-F8A7-1A9556A1A0EC}"/>
              </a:ext>
            </a:extLst>
          </p:cNvPr>
          <p:cNvSpPr txBox="1"/>
          <p:nvPr/>
        </p:nvSpPr>
        <p:spPr>
          <a:xfrm>
            <a:off x="638116" y="2005070"/>
            <a:ext cx="7681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FED1B-EAD4-A309-51C4-139460F475CB}"/>
              </a:ext>
            </a:extLst>
          </p:cNvPr>
          <p:cNvSpPr txBox="1"/>
          <p:nvPr/>
        </p:nvSpPr>
        <p:spPr>
          <a:xfrm>
            <a:off x="607778" y="2596002"/>
            <a:ext cx="7941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/m: </a:t>
            </a:r>
            <a:r>
              <a:rPr lang="en-GB" dirty="0"/>
              <a:t> suggests a mobile-optimized version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/>
              <a:t>: Specifies the client making the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ms</a:t>
            </a:r>
            <a:r>
              <a:rPr lang="en-GB" dirty="0">
                <a:solidFill>
                  <a:srgbClr val="FF0000"/>
                </a:solidFill>
              </a:rPr>
              <a:t>-android-google</a:t>
            </a:r>
            <a:r>
              <a:rPr lang="en-GB" dirty="0"/>
              <a:t>: Likely refers to a Google search client on an Android device. It indicates the origin of the search (e.g., the Google app or browser on an Android device).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996-0E6B-93B1-2C6D-6D0B30827656}"/>
              </a:ext>
            </a:extLst>
          </p:cNvPr>
          <p:cNvSpPr txBox="1"/>
          <p:nvPr/>
        </p:nvSpPr>
        <p:spPr>
          <a:xfrm>
            <a:off x="638116" y="4202887"/>
            <a:ext cx="9382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uses Google search, GSF will attach the string “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URL suggests it was generated during a search query from an Android device using Google's search services. The </a:t>
            </a: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parameter helps Google identify the client or app initiating the request for analytics, personalization, or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 </a:t>
            </a:r>
            <a:r>
              <a:rPr lang="en-GB" dirty="0"/>
              <a:t>Using the same keyword will be confusing if other apps use it</a:t>
            </a:r>
            <a:r>
              <a:rPr lang="en-US" dirty="0"/>
              <a:t>. You can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A6C89-4570-86E8-42F3-E3A5746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4" y="350217"/>
            <a:ext cx="10515600" cy="1325563"/>
          </a:xfrm>
        </p:spPr>
        <p:txBody>
          <a:bodyPr/>
          <a:lstStyle/>
          <a:p>
            <a:r>
              <a:rPr lang="en-US" dirty="0"/>
              <a:t>Understand user search behaviors</a:t>
            </a:r>
          </a:p>
        </p:txBody>
      </p:sp>
    </p:spTree>
    <p:extLst>
      <p:ext uri="{BB962C8B-B14F-4D97-AF65-F5344CB8AC3E}">
        <p14:creationId xmlns:p14="http://schemas.microsoft.com/office/powerpoint/2010/main" val="953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Google Fit’s heart rate function enabled?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2309</Words>
  <Application>Microsoft Office PowerPoint</Application>
  <PresentationFormat>Widescreen</PresentationFormat>
  <Paragraphs>251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Roboto</vt:lpstr>
      <vt:lpstr>Office Theme</vt:lpstr>
      <vt:lpstr>Forensic Evidence from System Settings</vt:lpstr>
      <vt:lpstr>System Setting Overview</vt:lpstr>
      <vt:lpstr>Google services  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Understand user search behaviors</vt:lpstr>
      <vt:lpstr>Is Google Fit’s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preferences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does the device have?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Set metered network (netpolicy.xml, packages.list)</vt:lpstr>
      <vt:lpstr>Network Policies defined in ConnectivityManager.java </vt:lpstr>
      <vt:lpstr>PowerPoint Presentation</vt:lpstr>
      <vt:lpstr>Separate system settings for each user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  <vt:lpstr>Misc. Files are saved in different folders in terms of users</vt:lpstr>
      <vt:lpstr>Different settings lead to different folders</vt:lpstr>
      <vt:lpstr>Show App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2025-03-07T14:27:35Z</dcterms:modified>
</cp:coreProperties>
</file>